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693400" cy="75565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Segoe Script" charset="1" panose="020B05040200000000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2657828" y="3935350"/>
            <a:ext cx="6456344" cy="0"/>
          </a:xfrm>
          <a:prstGeom prst="line">
            <a:avLst/>
          </a:prstGeom>
          <a:ln cap="rnd" w="9525">
            <a:solidFill>
              <a:srgbClr val="057BC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>
            <a:off x="2837848" y="6642139"/>
            <a:ext cx="2025449" cy="8260"/>
          </a:xfrm>
          <a:prstGeom prst="line">
            <a:avLst/>
          </a:prstGeom>
          <a:ln cap="rnd" w="9525">
            <a:solidFill>
              <a:srgbClr val="057BC1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4" id="4"/>
          <p:cNvGrpSpPr/>
          <p:nvPr/>
        </p:nvGrpSpPr>
        <p:grpSpPr>
          <a:xfrm rot="0">
            <a:off x="-221833" y="-177946"/>
            <a:ext cx="2293463" cy="7872466"/>
            <a:chOff x="0" y="0"/>
            <a:chExt cx="821925" cy="282131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21925" cy="2821314"/>
            </a:xfrm>
            <a:custGeom>
              <a:avLst/>
              <a:gdLst/>
              <a:ahLst/>
              <a:cxnLst/>
              <a:rect r="r" b="b" t="t" l="l"/>
              <a:pathLst>
                <a:path h="2821314" w="821925">
                  <a:moveTo>
                    <a:pt x="0" y="0"/>
                  </a:moveTo>
                  <a:lnTo>
                    <a:pt x="821925" y="0"/>
                  </a:lnTo>
                  <a:lnTo>
                    <a:pt x="821925" y="2821314"/>
                  </a:lnTo>
                  <a:lnTo>
                    <a:pt x="0" y="2821314"/>
                  </a:lnTo>
                  <a:close/>
                </a:path>
              </a:pathLst>
            </a:custGeom>
            <a:solidFill>
              <a:srgbClr val="057BC1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821925" cy="28594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94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8611184" y="6155224"/>
            <a:ext cx="1650401" cy="990352"/>
          </a:xfrm>
          <a:custGeom>
            <a:avLst/>
            <a:gdLst/>
            <a:ahLst/>
            <a:cxnLst/>
            <a:rect r="r" b="b" t="t" l="l"/>
            <a:pathLst>
              <a:path h="990352" w="1650401">
                <a:moveTo>
                  <a:pt x="0" y="0"/>
                </a:moveTo>
                <a:lnTo>
                  <a:pt x="1650401" y="0"/>
                </a:lnTo>
                <a:lnTo>
                  <a:pt x="1650401" y="990352"/>
                </a:lnTo>
                <a:lnTo>
                  <a:pt x="0" y="9903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64035" y="756000"/>
            <a:ext cx="1306890" cy="1757164"/>
          </a:xfrm>
          <a:custGeom>
            <a:avLst/>
            <a:gdLst/>
            <a:ahLst/>
            <a:cxnLst/>
            <a:rect r="r" b="b" t="t" l="l"/>
            <a:pathLst>
              <a:path h="1757164" w="1306890">
                <a:moveTo>
                  <a:pt x="0" y="0"/>
                </a:moveTo>
                <a:lnTo>
                  <a:pt x="1306891" y="0"/>
                </a:lnTo>
                <a:lnTo>
                  <a:pt x="1306891" y="1757164"/>
                </a:lnTo>
                <a:lnTo>
                  <a:pt x="0" y="17571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585828" y="604212"/>
            <a:ext cx="6025356" cy="1169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033"/>
              </a:lnSpc>
              <a:spcBef>
                <a:spcPct val="0"/>
              </a:spcBef>
            </a:pPr>
            <a:r>
              <a:rPr lang="en-US" b="true" sz="6452" spc="-51">
                <a:solidFill>
                  <a:srgbClr val="057BC1"/>
                </a:solidFill>
                <a:latin typeface="Poppins Bold"/>
                <a:ea typeface="Poppins Bold"/>
                <a:cs typeface="Poppins Bold"/>
                <a:sym typeface="Poppins Bold"/>
              </a:rPr>
              <a:t>CERTIFICATE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621828" y="1665821"/>
            <a:ext cx="4296797" cy="6097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15"/>
              </a:lnSpc>
              <a:spcBef>
                <a:spcPct val="0"/>
              </a:spcBef>
            </a:pPr>
            <a:r>
              <a:rPr lang="en-US" b="true" sz="3368" spc="-26">
                <a:solidFill>
                  <a:srgbClr val="057BC1"/>
                </a:solidFill>
                <a:latin typeface="Poppins Bold"/>
                <a:ea typeface="Poppins Bold"/>
                <a:cs typeface="Poppins Bold"/>
                <a:sym typeface="Poppins Bold"/>
              </a:rPr>
              <a:t>OF ACHIEVEMENT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621828" y="2711645"/>
            <a:ext cx="3999376" cy="3360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64"/>
              </a:lnSpc>
            </a:pPr>
            <a:r>
              <a:rPr lang="en-US" sz="1800" spc="-9">
                <a:solidFill>
                  <a:srgbClr val="222222"/>
                </a:solidFill>
                <a:latin typeface="Poppins"/>
                <a:ea typeface="Poppins"/>
                <a:cs typeface="Poppins"/>
                <a:sym typeface="Poppins"/>
              </a:rPr>
              <a:t>This certificate is awarded to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621828" y="4307798"/>
            <a:ext cx="6492344" cy="10027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64"/>
              </a:lnSpc>
            </a:pPr>
            <a:r>
              <a:rPr lang="en-US" sz="1800" spc="-9">
                <a:solidFill>
                  <a:srgbClr val="222222"/>
                </a:solidFill>
                <a:latin typeface="Poppins"/>
                <a:ea typeface="Poppins"/>
                <a:cs typeface="Poppins"/>
                <a:sym typeface="Poppins"/>
              </a:rPr>
              <a:t>For being an EBP South Business Volunteer.</a:t>
            </a:r>
          </a:p>
          <a:p>
            <a:pPr algn="l">
              <a:lnSpc>
                <a:spcPts val="2664"/>
              </a:lnSpc>
            </a:pPr>
            <a:r>
              <a:rPr lang="en-US" sz="1800" spc="-9">
                <a:solidFill>
                  <a:srgbClr val="222222"/>
                </a:solidFill>
                <a:latin typeface="Poppins"/>
                <a:ea typeface="Poppins"/>
                <a:cs typeface="Poppins"/>
                <a:sym typeface="Poppins"/>
              </a:rPr>
              <a:t>P</a:t>
            </a:r>
            <a:r>
              <a:rPr lang="en-US" sz="1800" spc="-9">
                <a:solidFill>
                  <a:srgbClr val="222222"/>
                </a:solidFill>
                <a:latin typeface="Poppins"/>
                <a:ea typeface="Poppins"/>
                <a:cs typeface="Poppins"/>
                <a:sym typeface="Poppins"/>
              </a:rPr>
              <a:t>articipating in Work Related Learning events. Helping to inspire and prepare young people for the world of work.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801848" y="6758025"/>
            <a:ext cx="2025449" cy="2268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94"/>
              </a:lnSpc>
            </a:pPr>
            <a:r>
              <a:rPr lang="en-US" b="true" sz="1400" spc="11">
                <a:solidFill>
                  <a:srgbClr val="222222"/>
                </a:solidFill>
                <a:latin typeface="Poppins Bold"/>
                <a:ea typeface="Poppins Bold"/>
                <a:cs typeface="Poppins Bold"/>
                <a:sym typeface="Poppins Bold"/>
              </a:rPr>
              <a:t>SAMANTHA WARD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999054" y="6937222"/>
            <a:ext cx="1631036" cy="259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"/>
              </a:lnSpc>
            </a:pPr>
            <a:r>
              <a:rPr lang="en-US" sz="1399">
                <a:solidFill>
                  <a:srgbClr val="222222"/>
                </a:solidFill>
                <a:latin typeface="Poppins"/>
                <a:ea typeface="Poppins"/>
                <a:cs typeface="Poppins"/>
                <a:sym typeface="Poppins"/>
              </a:rPr>
              <a:t>CEO EBP South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527789" y="6138449"/>
            <a:ext cx="2573567" cy="4388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6"/>
              </a:lnSpc>
            </a:pPr>
            <a:r>
              <a:rPr lang="en-US" sz="2597">
                <a:solidFill>
                  <a:srgbClr val="000000"/>
                </a:solidFill>
                <a:latin typeface="Segoe Script"/>
                <a:ea typeface="Segoe Script"/>
                <a:cs typeface="Segoe Script"/>
                <a:sym typeface="Segoe Script"/>
              </a:rPr>
              <a:t>Sammy Ward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DAHBHZ0mcVk</dc:identifier>
  <dcterms:modified xsi:type="dcterms:W3CDTF">2011-08-01T06:04:30Z</dcterms:modified>
  <cp:revision>1</cp:revision>
  <dc:title>EBPS Certificate of Achievement V1 13.02.26</dc:title>
</cp:coreProperties>
</file>